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70" r:id="rId2"/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711A7D-059F-416F-9BE5-33B10EE3E2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C6F78E-7A54-4BB6-9B06-BF869763B95B}">
      <dgm:prSet/>
      <dgm:spPr/>
      <dgm:t>
        <a:bodyPr/>
        <a:lstStyle/>
        <a:p>
          <a:pPr rtl="0"/>
          <a:r>
            <a:rPr lang="en-US" dirty="0" smtClean="0"/>
            <a:t>LAURA</a:t>
          </a:r>
          <a:endParaRPr lang="en-US" dirty="0"/>
        </a:p>
      </dgm:t>
    </dgm:pt>
    <dgm:pt modelId="{C3F11375-A9E0-43D4-A60F-C81DF64BD119}" type="parTrans" cxnId="{0D03DFEA-7DF7-453A-B30F-FFD5AE620D28}">
      <dgm:prSet/>
      <dgm:spPr/>
      <dgm:t>
        <a:bodyPr/>
        <a:lstStyle/>
        <a:p>
          <a:endParaRPr lang="en-US"/>
        </a:p>
      </dgm:t>
    </dgm:pt>
    <dgm:pt modelId="{6E757CA3-7D54-4352-BCB1-53FDBC309FCD}" type="sibTrans" cxnId="{0D03DFEA-7DF7-453A-B30F-FFD5AE620D28}">
      <dgm:prSet/>
      <dgm:spPr/>
      <dgm:t>
        <a:bodyPr/>
        <a:lstStyle/>
        <a:p>
          <a:endParaRPr lang="en-US"/>
        </a:p>
      </dgm:t>
    </dgm:pt>
    <dgm:pt modelId="{74EB6746-5794-4E24-825F-DFFDE0FC279B}" type="pres">
      <dgm:prSet presAssocID="{8A711A7D-059F-416F-9BE5-33B10EE3E288}" presName="linear" presStyleCnt="0">
        <dgm:presLayoutVars>
          <dgm:animLvl val="lvl"/>
          <dgm:resizeHandles val="exact"/>
        </dgm:presLayoutVars>
      </dgm:prSet>
      <dgm:spPr/>
    </dgm:pt>
    <dgm:pt modelId="{46014B24-1B3E-446F-B9FA-4802673690A6}" type="pres">
      <dgm:prSet presAssocID="{50C6F78E-7A54-4BB6-9B06-BF869763B95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B28FD6-331F-42A9-8EEE-D0633EA57B7B}" type="presOf" srcId="{50C6F78E-7A54-4BB6-9B06-BF869763B95B}" destId="{46014B24-1B3E-446F-B9FA-4802673690A6}" srcOrd="0" destOrd="0" presId="urn:microsoft.com/office/officeart/2005/8/layout/vList2"/>
    <dgm:cxn modelId="{1FF1E16D-0252-462C-BEFC-36E53CA9C90F}" type="presOf" srcId="{8A711A7D-059F-416F-9BE5-33B10EE3E288}" destId="{74EB6746-5794-4E24-825F-DFFDE0FC279B}" srcOrd="0" destOrd="0" presId="urn:microsoft.com/office/officeart/2005/8/layout/vList2"/>
    <dgm:cxn modelId="{0D03DFEA-7DF7-453A-B30F-FFD5AE620D28}" srcId="{8A711A7D-059F-416F-9BE5-33B10EE3E288}" destId="{50C6F78E-7A54-4BB6-9B06-BF869763B95B}" srcOrd="0" destOrd="0" parTransId="{C3F11375-A9E0-43D4-A60F-C81DF64BD119}" sibTransId="{6E757CA3-7D54-4352-BCB1-53FDBC309FCD}"/>
    <dgm:cxn modelId="{3637DEB7-3001-4623-B539-BF8769D8F4EC}" type="presParOf" srcId="{74EB6746-5794-4E24-825F-DFFDE0FC279B}" destId="{46014B24-1B3E-446F-B9FA-4802673690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6014B24-1B3E-446F-B9FA-4802673690A6}">
      <dsp:nvSpPr>
        <dsp:cNvPr id="0" name=""/>
        <dsp:cNvSpPr/>
      </dsp:nvSpPr>
      <dsp:spPr>
        <a:xfrm>
          <a:off x="0" y="11403"/>
          <a:ext cx="4572000" cy="1432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LAURA</a:t>
          </a:r>
          <a:endParaRPr lang="en-US" sz="5100" kern="1200" dirty="0"/>
        </a:p>
      </dsp:txBody>
      <dsp:txXfrm>
        <a:off x="0" y="11403"/>
        <a:ext cx="4572000" cy="1432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39011-E299-4412-927B-681E9F8A1A68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5D0F4-3D74-49A4-B52C-2D7E67B54A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5D0F4-3D74-49A4-B52C-2D7E67B54AC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assistant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922713" y="2931712"/>
          <a:ext cx="4572000" cy="145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62400" y="48768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By  SARABJIT SINGH</a:t>
            </a:r>
            <a:endParaRPr 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GUI of LAURA</a:t>
            </a:r>
            <a:endParaRPr lang="en-U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Say open </a:t>
            </a:r>
            <a:r>
              <a:rPr lang="en-US" dirty="0" err="1" smtClean="0"/>
              <a:t>google</a:t>
            </a:r>
            <a:endParaRPr lang="en-US" dirty="0" smtClean="0"/>
          </a:p>
          <a:p>
            <a:r>
              <a:rPr lang="en-US" dirty="0" smtClean="0"/>
              <a:t>It will ask you what should I search on </a:t>
            </a:r>
            <a:r>
              <a:rPr lang="en-US" dirty="0" err="1" smtClean="0"/>
              <a:t>google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Output for Google search</a:t>
            </a:r>
            <a:endParaRPr lang="en-U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Say “music name” on </a:t>
            </a:r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Youtube</a:t>
            </a:r>
            <a:r>
              <a:rPr lang="en-US" b="1" dirty="0" smtClean="0"/>
              <a:t> playing music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Say run “system files name”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cmd</a:t>
            </a:r>
            <a:endParaRPr lang="en-U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Say “</a:t>
            </a:r>
            <a:r>
              <a:rPr lang="en-US" dirty="0" err="1" smtClean="0"/>
              <a:t>search,find,what</a:t>
            </a:r>
            <a:r>
              <a:rPr lang="en-US" dirty="0" smtClean="0"/>
              <a:t>”  anything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Wikipedia search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Just say take a screenshot</a:t>
            </a:r>
          </a:p>
          <a:p>
            <a:r>
              <a:rPr lang="en-US" dirty="0" smtClean="0"/>
              <a:t>After three second done and file save in main folder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screenshot</a:t>
            </a:r>
            <a:endParaRPr lang="en-U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THESE  PYTHON LIBRARIES  I USED IN MY VOICE ASSISTANT.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xfrm>
            <a:off x="228600" y="189968"/>
            <a:ext cx="8686800" cy="45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NEED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6402568" cy="2715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screen of voice assistant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Speak function  used to convert text to speech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pyttsx3 used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xfrm>
            <a:off x="228600" y="189968"/>
            <a:ext cx="8534400" cy="438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This  function convert voice to text</a:t>
            </a:r>
          </a:p>
          <a:p>
            <a:r>
              <a:rPr lang="en-US" dirty="0" smtClean="0"/>
              <a:t>I provide all commands in  source code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takecommand</a:t>
            </a:r>
            <a:r>
              <a:rPr lang="en-US" dirty="0" smtClean="0"/>
              <a:t> function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Myloc</a:t>
            </a:r>
            <a:r>
              <a:rPr lang="en-US" dirty="0" smtClean="0"/>
              <a:t>() give my current location</a:t>
            </a:r>
          </a:p>
          <a:p>
            <a:r>
              <a:rPr lang="en-US" dirty="0" smtClean="0"/>
              <a:t>wish() function used to wish me according to time period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Myloc</a:t>
            </a:r>
            <a:r>
              <a:rPr lang="en-US" dirty="0" smtClean="0"/>
              <a:t>() function &amp; wish() function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  this function have images and menu bar of </a:t>
            </a:r>
            <a:r>
              <a:rPr lang="en-US" dirty="0" err="1" smtClean="0"/>
              <a:t>gui</a:t>
            </a:r>
            <a:r>
              <a:rPr lang="en-US" dirty="0" smtClean="0"/>
              <a:t> screen</a:t>
            </a:r>
          </a:p>
          <a:p>
            <a:r>
              <a:rPr lang="en-US" dirty="0" smtClean="0"/>
              <a:t>And functions of menu bar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 main function all commands executes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() function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</a:t>
            </a:r>
            <a:r>
              <a:rPr lang="en-US" b="1" dirty="0" smtClean="0"/>
              <a:t> __name__ == ‘__main__’</a:t>
            </a:r>
            <a:r>
              <a:rPr lang="en-US" dirty="0" smtClean="0"/>
              <a:t> is used in a Python program to execute the code inside the if statement only when the program is executed directly by the Python interpreter.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="1" dirty="0" smtClean="0"/>
              <a:t> __name__ == ‘__main__’</a:t>
            </a:r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5101" b="51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167</Words>
  <Application>Microsoft Office PowerPoint</Application>
  <PresentationFormat>On-screen Show (4:3)</PresentationFormat>
  <Paragraphs>35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Concourse</vt:lpstr>
      <vt:lpstr>Voice assistant</vt:lpstr>
      <vt:lpstr>MODULES NEED</vt:lpstr>
      <vt:lpstr>GUI screen of voice assistant</vt:lpstr>
      <vt:lpstr>Module pyttsx3 used</vt:lpstr>
      <vt:lpstr>takecommand function</vt:lpstr>
      <vt:lpstr>Myloc() function &amp; wish() function</vt:lpstr>
      <vt:lpstr>Img() function</vt:lpstr>
      <vt:lpstr>Main () function</vt:lpstr>
      <vt:lpstr>if __name__ == ‘__main__’ </vt:lpstr>
      <vt:lpstr>GUI of LAURA</vt:lpstr>
      <vt:lpstr>Output for Google search</vt:lpstr>
      <vt:lpstr>Youtube playing music </vt:lpstr>
      <vt:lpstr>Run cmd</vt:lpstr>
      <vt:lpstr>Wikipedia search </vt:lpstr>
      <vt:lpstr>Take screenshot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assistant</dc:title>
  <dc:creator>sarbjit deol</dc:creator>
  <cp:lastModifiedBy>sarbjit deol</cp:lastModifiedBy>
  <cp:revision>1</cp:revision>
  <dcterms:created xsi:type="dcterms:W3CDTF">2006-08-16T00:00:00Z</dcterms:created>
  <dcterms:modified xsi:type="dcterms:W3CDTF">2021-08-30T07:13:22Z</dcterms:modified>
</cp:coreProperties>
</file>